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ibre Baskerville" panose="02000000000000000000" pitchFamily="2" charset="0"/>
      <p:regular r:id="rId15"/>
      <p:bold r:id="rId16"/>
      <p: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>
      <a:defRPr lang="ru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23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7983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246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Информационные технологии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3939064"/>
            <a:ext cx="72255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Лабораторная работа №1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498800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Выполнили студенты группы ИС-23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060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Поляков Никита Валериевич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22411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Бородин Артём Сергеевич</a:t>
            </a:r>
            <a:endParaRPr lang="en-US" sz="175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7025E1-33FA-4C49-AB3F-3D38A22F2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6850" y="7353300"/>
            <a:ext cx="2882900" cy="8763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64681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Kanban против Scrum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Какой метод лучше для вашей команды? Оба подхода имеют свои преимущества и недостатки. Выбор зависит от характера проекта, размера команды и требований к структуре процесса разработки.</a:t>
            </a:r>
            <a:endParaRPr lang="en-US" sz="17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12D820-0519-344F-8A3B-9BB6F90EDB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6850" y="7353300"/>
            <a:ext cx="2882900" cy="8763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11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Kanban: Адаптивность и непрерывный поток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88908"/>
            <a:ext cx="7556421" cy="2191345"/>
          </a:xfrm>
          <a:prstGeom prst="roundRect">
            <a:avLst>
              <a:gd name="adj" fmla="val 1553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9157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Преимущества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40614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Высокая адаптивность к изменениям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07004" y="384833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Визуализация процесса на доске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507004" y="429053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WIP-лимиты предотвращают перегрузку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5107067"/>
            <a:ext cx="7556421" cy="2191345"/>
          </a:xfrm>
          <a:prstGeom prst="roundRect">
            <a:avLst>
              <a:gd name="adj" fmla="val 1553"/>
            </a:avLst>
          </a:prstGeom>
          <a:solidFill>
            <a:srgbClr val="EAE8F3"/>
          </a:solidFill>
          <a:ln/>
        </p:spPr>
      </p:sp>
      <p:sp>
        <p:nvSpPr>
          <p:cNvPr id="10" name="Text 7"/>
          <p:cNvSpPr/>
          <p:nvPr/>
        </p:nvSpPr>
        <p:spPr>
          <a:xfrm>
            <a:off x="65070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Недостатки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507004" y="582429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Отсутствие регулярных ритуалов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507004" y="626649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Риск упустить долгосрочные цели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507004" y="670869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Накопление технического долга</a:t>
            </a:r>
            <a:endParaRPr lang="en-US" sz="175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DA0D18D-D719-DF4B-9AEC-716A56271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6850" y="7353300"/>
            <a:ext cx="2882900" cy="8763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11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Scrum: Структура и предсказуемость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88908"/>
            <a:ext cx="7556421" cy="2191345"/>
          </a:xfrm>
          <a:prstGeom prst="roundRect">
            <a:avLst>
              <a:gd name="adj" fmla="val 1553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9157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Преимущества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40614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Фиксированные спринты и чёткие этапы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384833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Регулярные точки контроля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0604" y="429053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Постоянное улучшение через ретроспективы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5107067"/>
            <a:ext cx="7556421" cy="2191345"/>
          </a:xfrm>
          <a:prstGeom prst="roundRect">
            <a:avLst>
              <a:gd name="adj" fmla="val 1553"/>
            </a:avLst>
          </a:prstGeom>
          <a:solidFill>
            <a:srgbClr val="EAE8F3"/>
          </a:solidFill>
          <a:ln/>
        </p:spPr>
      </p:sp>
      <p:sp>
        <p:nvSpPr>
          <p:cNvPr id="10" name="Text 7"/>
          <p:cNvSpPr/>
          <p:nvPr/>
        </p:nvSpPr>
        <p:spPr>
          <a:xfrm>
            <a:off x="10206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Недостатки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20604" y="582429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Жёсткая структура ограничивает гибкость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20604" y="626649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Сложность внесения срочных задач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0604" y="670869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Требует высокой дисциплины команды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8550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Когда выбрать каждый подход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31401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Kanban подходит для: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Стартапов и учебных проектов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Высокой динамики и неопределённости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Небольших команд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Минимальной бюрократии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77709"/>
            <a:ext cx="29933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Scrum подходит для: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Крупных зрелых команд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Стабильных целей и чётких этапов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Регулярной отчётности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Планирования на недели вперёд</a:t>
            </a:r>
            <a:endParaRPr lang="en-US" sz="17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848A927-6992-F945-832A-1E49000E3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850" y="7353300"/>
            <a:ext cx="2882900" cy="876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Scrumban: Гибридный подход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Многие команды комбинируют элементы обоих методов. Scrumban сохраняет спринты и ритуалы Scrum (планирование, демо, ретроспектива), но внутри спринта задачи управляются по принципам Kanban с визуализацией, WIP-лимитами и гибким пополнением бэклога.</a:t>
            </a:r>
            <a:endParaRPr lang="en-US" sz="17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4BFDB3-4B3F-6142-BA25-491A15EAB4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6850" y="7353300"/>
            <a:ext cx="2882900" cy="8763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62582"/>
            <a:ext cx="74415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Другие гибридные модели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3732014"/>
            <a:ext cx="340162" cy="3401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30906" y="3724989"/>
            <a:ext cx="32943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Kanban для поддержки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530906" y="4215408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Bug fixing и технические задачи управляются непрерывно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20903" y="3732014"/>
            <a:ext cx="340162" cy="3401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73008" y="3724989"/>
            <a:ext cx="3205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Scrum для разработки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973008" y="421540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Новый функционал разрабатывается спринтами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63006" y="3732014"/>
            <a:ext cx="340162" cy="3401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415111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Эффективность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415111" y="4215408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Особенно полезно для зрелых продуктов с одновременной разработкой и сопровождением</a:t>
            </a:r>
            <a:endParaRPr lang="en-US" sz="175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E392656-5AEB-1E41-83EA-A8BA45321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26850" y="7353300"/>
            <a:ext cx="2882900" cy="8763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974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Ключевые выводы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46371"/>
            <a:ext cx="3664744" cy="1542336"/>
          </a:xfrm>
          <a:prstGeom prst="roundRect">
            <a:avLst>
              <a:gd name="adj" fmla="val 35296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573185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Kanban</a:t>
            </a: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— гибкость и адаптивность для динамичных проектов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10171748" y="3346371"/>
            <a:ext cx="3664863" cy="1542336"/>
          </a:xfrm>
          <a:prstGeom prst="roundRect">
            <a:avLst>
              <a:gd name="adj" fmla="val 35296"/>
            </a:avLst>
          </a:prstGeom>
          <a:solidFill>
            <a:srgbClr val="EAE8F3"/>
          </a:solidFill>
          <a:ln/>
        </p:spPr>
      </p:sp>
      <p:sp>
        <p:nvSpPr>
          <p:cNvPr id="7" name="Text 4"/>
          <p:cNvSpPr/>
          <p:nvPr/>
        </p:nvSpPr>
        <p:spPr>
          <a:xfrm>
            <a:off x="10398562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Scrum</a:t>
            </a: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— структура и предсказуемость для зрелых команд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115520"/>
            <a:ext cx="7556421" cy="816531"/>
          </a:xfrm>
          <a:prstGeom prst="roundRect">
            <a:avLst>
              <a:gd name="adj" fmla="val 66671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6507004" y="534233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Scrumban</a:t>
            </a: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— лучшее от обоих миров для растущих проектов</a:t>
            </a:r>
            <a:endParaRPr lang="en-US" sz="175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30726E5-8523-174A-8103-6BBBFCFE7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6850" y="7353300"/>
            <a:ext cx="2882900" cy="876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254</Words>
  <Application>Microsoft Macintosh PowerPoint</Application>
  <PresentationFormat>Произвольный</PresentationFormat>
  <Paragraphs>57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Calibri</vt:lpstr>
      <vt:lpstr>Arial</vt:lpstr>
      <vt:lpstr>Open Sans</vt:lpstr>
      <vt:lpstr>Libre Baskerville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Microsoft Office User</cp:lastModifiedBy>
  <cp:revision>3</cp:revision>
  <dcterms:created xsi:type="dcterms:W3CDTF">2025-10-31T14:58:58Z</dcterms:created>
  <dcterms:modified xsi:type="dcterms:W3CDTF">2025-10-31T15:36:36Z</dcterms:modified>
</cp:coreProperties>
</file>